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6151A-4F27-40DC-9058-9D0F88D2733A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218C-E218-46FB-927F-A78746DD0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20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6151A-4F27-40DC-9058-9D0F88D2733A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1218C-E218-46FB-927F-A78746DD0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6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8459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30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58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64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01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693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0506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4077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754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763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868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65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242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0637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925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328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48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699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38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6039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982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646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2415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463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284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252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8483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519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3558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0831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5527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809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6438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2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69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420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438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804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909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李冬风</dc:creator>
  <cp:lastModifiedBy>李冬风</cp:lastModifiedBy>
  <cp:revision>2</cp:revision>
  <dcterms:created xsi:type="dcterms:W3CDTF">2016-12-06T07:20:04Z</dcterms:created>
  <dcterms:modified xsi:type="dcterms:W3CDTF">2016-12-06T07:21:05Z</dcterms:modified>
</cp:coreProperties>
</file>